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BDC650-E936-3EA2-68E3-4D1AF7B5BFD5}" v="100" dt="2025-03-10T23:26:11.8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0" autoAdjust="0"/>
    <p:restoredTop sz="94660"/>
  </p:normalViewPr>
  <p:slideViewPr>
    <p:cSldViewPr snapToGrid="0">
      <p:cViewPr varScale="1">
        <p:scale>
          <a:sx n="73" d="100"/>
          <a:sy n="73" d="100"/>
        </p:scale>
        <p:origin x="72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png>
</file>

<file path=ppt/media/image3.gif>
</file>

<file path=ppt/media/image4.gif>
</file>

<file path=ppt/media/image5.png>
</file>

<file path=ppt/media/image6.gi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10/03/2025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819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10/03/2025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1863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10/03/2025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5096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10/03/2025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8174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10/03/2025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9700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10/03/2025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9029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10/03/2025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2394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10/03/2025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0658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10/03/2025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2375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10/03/2025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0449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10/03/2025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3603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771E8B-6CA5-40B2-8038-0E112F3DAC1C}" type="datetimeFigureOut">
              <a:rPr lang="es-ES" smtClean="0"/>
              <a:t>10/03/2025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311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ducation.github.com/git-cheat-sheet-education.pdf" TargetMode="External"/><Relationship Id="rId2" Type="http://schemas.openxmlformats.org/officeDocument/2006/relationships/hyperlink" Target="https://github.com/git-guide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Logotipo&#10;&#10;El contenido generado por inteligencia artificial puede ser incorrecto.">
            <a:extLst>
              <a:ext uri="{FF2B5EF4-FFF2-40B4-BE49-F238E27FC236}">
                <a16:creationId xmlns:a16="http://schemas.microsoft.com/office/drawing/2014/main" id="{327AD54B-E5FA-B9B2-D6E7-26BB3C22B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2158988"/>
            <a:ext cx="45720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73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9C2AFE45-B287-1E71-9736-AA964AEA3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821" y="639520"/>
            <a:ext cx="3853543" cy="1719072"/>
          </a:xfrm>
        </p:spPr>
        <p:txBody>
          <a:bodyPr anchor="b">
            <a:normAutofit/>
          </a:bodyPr>
          <a:lstStyle/>
          <a:p>
            <a:r>
              <a:rPr lang="es-ES" sz="2600" dirty="0" err="1"/>
              <a:t>Centralized</a:t>
            </a:r>
            <a:r>
              <a:rPr lang="es-ES" sz="2600" dirty="0"/>
              <a:t> </a:t>
            </a:r>
            <a:r>
              <a:rPr lang="es-ES" sz="2600" dirty="0" err="1"/>
              <a:t>version</a:t>
            </a:r>
            <a:r>
              <a:rPr lang="es-ES" sz="2600" dirty="0"/>
              <a:t> control </a:t>
            </a:r>
            <a:r>
              <a:rPr lang="es-ES" sz="2600" dirty="0" err="1"/>
              <a:t>system</a:t>
            </a:r>
            <a:r>
              <a:rPr lang="es-ES" sz="2600" dirty="0"/>
              <a:t> vs </a:t>
            </a:r>
            <a:r>
              <a:rPr lang="es-ES" sz="2600" dirty="0" err="1"/>
              <a:t>Distributed</a:t>
            </a:r>
            <a:r>
              <a:rPr lang="es-ES" sz="2600" dirty="0"/>
              <a:t> </a:t>
            </a:r>
            <a:r>
              <a:rPr lang="es-ES" sz="2600" dirty="0" err="1"/>
              <a:t>version</a:t>
            </a:r>
            <a:r>
              <a:rPr lang="es-ES" sz="2600" dirty="0"/>
              <a:t> control </a:t>
            </a:r>
            <a:r>
              <a:rPr lang="es-ES" sz="2600" dirty="0" err="1"/>
              <a:t>system</a:t>
            </a:r>
            <a:endParaRPr lang="es-ES" sz="2600" dirty="0"/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7551318-118C-2073-747A-E7752EE20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 fontScale="92500"/>
          </a:bodyPr>
          <a:lstStyle/>
          <a:p>
            <a:r>
              <a:rPr lang="en-US" sz="2200" dirty="0" err="1"/>
              <a:t>Antiguamente</a:t>
            </a:r>
            <a:r>
              <a:rPr lang="en-US" sz="2200" dirty="0"/>
              <a:t> se </a:t>
            </a:r>
            <a:r>
              <a:rPr lang="en-US" sz="2200" dirty="0" err="1"/>
              <a:t>usaba</a:t>
            </a:r>
            <a:r>
              <a:rPr lang="en-US" sz="2200" dirty="0"/>
              <a:t> </a:t>
            </a:r>
            <a:r>
              <a:rPr lang="en-US" sz="2200" dirty="0" err="1"/>
              <a:t>el</a:t>
            </a:r>
            <a:r>
              <a:rPr lang="en-US" sz="2200" dirty="0"/>
              <a:t> </a:t>
            </a:r>
            <a:r>
              <a:rPr lang="en-US" sz="2200" dirty="0" err="1"/>
              <a:t>sistema</a:t>
            </a:r>
            <a:r>
              <a:rPr lang="en-US" sz="2200" dirty="0"/>
              <a:t> </a:t>
            </a:r>
            <a:r>
              <a:rPr lang="en-US" sz="2200" dirty="0" err="1"/>
              <a:t>centralizado</a:t>
            </a:r>
            <a:r>
              <a:rPr lang="en-US" sz="2200" dirty="0"/>
              <a:t>.</a:t>
            </a:r>
          </a:p>
          <a:p>
            <a:r>
              <a:rPr lang="en-US" sz="2200" dirty="0"/>
              <a:t>Git </a:t>
            </a:r>
            <a:r>
              <a:rPr lang="en-US" sz="2200" dirty="0" err="1"/>
              <a:t>hace</a:t>
            </a:r>
            <a:r>
              <a:rPr lang="en-US" sz="2200" dirty="0"/>
              <a:t> </a:t>
            </a:r>
            <a:r>
              <a:rPr lang="en-US" sz="2200" dirty="0" err="1"/>
              <a:t>uso</a:t>
            </a:r>
            <a:r>
              <a:rPr lang="en-US" sz="2200" dirty="0"/>
              <a:t> del </a:t>
            </a:r>
            <a:r>
              <a:rPr lang="en-US" sz="2200" dirty="0" err="1"/>
              <a:t>modelo</a:t>
            </a:r>
            <a:r>
              <a:rPr lang="en-US" sz="2200" dirty="0"/>
              <a:t> </a:t>
            </a:r>
            <a:r>
              <a:rPr lang="en-US" sz="2200" dirty="0" err="1"/>
              <a:t>distribuido</a:t>
            </a:r>
            <a:r>
              <a:rPr lang="en-US" sz="2200" dirty="0"/>
              <a:t>, </a:t>
            </a:r>
            <a:r>
              <a:rPr lang="en-US" sz="2200" dirty="0" err="1"/>
              <a:t>cada</a:t>
            </a:r>
            <a:r>
              <a:rPr lang="en-US" sz="2200" dirty="0"/>
              <a:t> </a:t>
            </a:r>
            <a:r>
              <a:rPr lang="en-US" sz="2200" dirty="0" err="1"/>
              <a:t>desarrollador</a:t>
            </a:r>
            <a:r>
              <a:rPr lang="en-US" sz="2200" dirty="0"/>
              <a:t> </a:t>
            </a:r>
            <a:r>
              <a:rPr lang="en-US" sz="2200" dirty="0" err="1"/>
              <a:t>tiene</a:t>
            </a:r>
            <a:r>
              <a:rPr lang="en-US" sz="2200" dirty="0"/>
              <a:t> </a:t>
            </a:r>
            <a:r>
              <a:rPr lang="en-US" sz="2200" dirty="0" err="1"/>
              <a:t>una</a:t>
            </a:r>
            <a:r>
              <a:rPr lang="en-US" sz="2200" dirty="0"/>
              <a:t> </a:t>
            </a:r>
            <a:r>
              <a:rPr lang="en-US" sz="2200" dirty="0" err="1"/>
              <a:t>copia</a:t>
            </a:r>
            <a:r>
              <a:rPr lang="en-US" sz="2200" dirty="0"/>
              <a:t> del </a:t>
            </a:r>
            <a:r>
              <a:rPr lang="en-US" sz="2200" dirty="0" err="1"/>
              <a:t>repositorio</a:t>
            </a:r>
            <a:r>
              <a:rPr lang="en-US" sz="2200" dirty="0"/>
              <a:t> </a:t>
            </a:r>
            <a:r>
              <a:rPr lang="en-US" sz="2200" dirty="0" err="1"/>
              <a:t>en</a:t>
            </a:r>
            <a:r>
              <a:rPr lang="en-US" sz="2200" dirty="0"/>
              <a:t> </a:t>
            </a:r>
            <a:r>
              <a:rPr lang="en-US" sz="2200" dirty="0" err="1"/>
              <a:t>su</a:t>
            </a:r>
            <a:r>
              <a:rPr lang="en-US" sz="2200" dirty="0"/>
              <a:t> </a:t>
            </a:r>
            <a:r>
              <a:rPr lang="en-US" sz="2200" dirty="0" err="1"/>
              <a:t>ambiente</a:t>
            </a:r>
            <a:r>
              <a:rPr lang="en-US" sz="2200" dirty="0"/>
              <a:t> de </a:t>
            </a:r>
            <a:r>
              <a:rPr lang="en-US" sz="2200" dirty="0" err="1"/>
              <a:t>trabajo</a:t>
            </a:r>
            <a:r>
              <a:rPr lang="en-US" sz="2200" dirty="0"/>
              <a:t>.</a:t>
            </a:r>
          </a:p>
          <a:p>
            <a:r>
              <a:rPr lang="en-US" sz="2200" dirty="0"/>
              <a:t>El </a:t>
            </a:r>
            <a:r>
              <a:rPr lang="en-US" sz="2200" dirty="0" err="1"/>
              <a:t>repositorio</a:t>
            </a:r>
            <a:r>
              <a:rPr lang="en-US" sz="2200" dirty="0"/>
              <a:t> </a:t>
            </a:r>
            <a:r>
              <a:rPr lang="en-US" sz="2200" dirty="0" err="1"/>
              <a:t>puede</a:t>
            </a:r>
            <a:r>
              <a:rPr lang="en-US" sz="2200" dirty="0"/>
              <a:t> </a:t>
            </a:r>
            <a:r>
              <a:rPr lang="en-US" sz="2200" dirty="0" err="1"/>
              <a:t>estar</a:t>
            </a:r>
            <a:r>
              <a:rPr lang="en-US" sz="2200" dirty="0"/>
              <a:t> </a:t>
            </a:r>
            <a:r>
              <a:rPr lang="en-US" sz="2200" dirty="0" err="1"/>
              <a:t>alojado</a:t>
            </a:r>
            <a:r>
              <a:rPr lang="en-US" sz="2200" dirty="0"/>
              <a:t> tanto </a:t>
            </a:r>
            <a:r>
              <a:rPr lang="en-US" sz="2200" dirty="0" err="1"/>
              <a:t>en</a:t>
            </a:r>
            <a:r>
              <a:rPr lang="en-US" sz="2200" dirty="0"/>
              <a:t> la </a:t>
            </a:r>
            <a:r>
              <a:rPr lang="en-US" sz="2200" dirty="0" err="1"/>
              <a:t>nube</a:t>
            </a:r>
            <a:r>
              <a:rPr lang="en-US" sz="2200" dirty="0"/>
              <a:t> (</a:t>
            </a:r>
            <a:r>
              <a:rPr lang="en-US" sz="2200" dirty="0" err="1"/>
              <a:t>Github,Gitlab,etc</a:t>
            </a:r>
            <a:r>
              <a:rPr lang="en-US" sz="2200" dirty="0"/>
              <a:t>) </a:t>
            </a:r>
            <a:r>
              <a:rPr lang="en-US" sz="2200" dirty="0" err="1"/>
              <a:t>como</a:t>
            </a:r>
            <a:r>
              <a:rPr lang="en-US" sz="2200" dirty="0"/>
              <a:t> </a:t>
            </a:r>
            <a:r>
              <a:rPr lang="en-US" sz="2200" dirty="0" err="1"/>
              <a:t>en</a:t>
            </a:r>
            <a:r>
              <a:rPr lang="en-US" sz="2200" dirty="0"/>
              <a:t> </a:t>
            </a:r>
            <a:r>
              <a:rPr lang="en-US" sz="2200" dirty="0" err="1"/>
              <a:t>nuestro</a:t>
            </a:r>
            <a:r>
              <a:rPr lang="en-US" sz="2200" dirty="0"/>
              <a:t> Datacenter.</a:t>
            </a:r>
          </a:p>
        </p:txBody>
      </p:sp>
      <p:pic>
        <p:nvPicPr>
          <p:cNvPr id="6" name="Marcador de contenido 5" descr="Diagrama&#10;&#10;Descripción generada automáticamente">
            <a:extLst>
              <a:ext uri="{FF2B5EF4-FFF2-40B4-BE49-F238E27FC236}">
                <a16:creationId xmlns:a16="http://schemas.microsoft.com/office/drawing/2014/main" id="{60161520-8B84-B0E5-1FEC-F3402CFB6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668552"/>
            <a:ext cx="6903720" cy="352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198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4C31251-CBC6-FEAA-DBCC-DC7549FC4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s-ES" sz="4600"/>
              <a:t>¿Como funciona Git?</a:t>
            </a:r>
          </a:p>
        </p:txBody>
      </p:sp>
      <p:sp>
        <p:nvSpPr>
          <p:cNvPr id="26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CEC0B7B-B0E5-A6A0-6ADE-3164FE83B3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576" y="2807208"/>
            <a:ext cx="3943044" cy="1339487"/>
          </a:xfrm>
        </p:spPr>
        <p:txBody>
          <a:bodyPr anchor="t">
            <a:normAutofit fontScale="77500" lnSpcReduction="20000"/>
          </a:bodyPr>
          <a:lstStyle/>
          <a:p>
            <a:pPr>
              <a:buNone/>
            </a:pPr>
            <a:endParaRPr lang="es-ES" dirty="0">
              <a:solidFill>
                <a:srgbClr val="000000"/>
              </a:solidFill>
              <a:latin typeface="Aptos"/>
              <a:ea typeface="Roboto Slab"/>
              <a:cs typeface="Roboto Slab"/>
            </a:endParaRPr>
          </a:p>
          <a:p>
            <a:pPr>
              <a:buNone/>
            </a:pPr>
            <a:r>
              <a:rPr lang="es-ES" dirty="0" err="1">
                <a:solidFill>
                  <a:srgbClr val="000000"/>
                </a:solidFill>
                <a:latin typeface="Aptos"/>
                <a:ea typeface="Roboto Slab"/>
                <a:cs typeface="Roboto Slab"/>
              </a:rPr>
              <a:t>git</a:t>
            </a:r>
            <a:r>
              <a:rPr lang="es-ES" dirty="0">
                <a:solidFill>
                  <a:srgbClr val="000000"/>
                </a:solidFill>
                <a:latin typeface="Aptos"/>
                <a:ea typeface="Roboto Slab"/>
                <a:cs typeface="Roboto Slab"/>
              </a:rPr>
              <a:t> - </a:t>
            </a:r>
            <a:r>
              <a:rPr lang="es-ES" dirty="0" err="1">
                <a:solidFill>
                  <a:srgbClr val="000000"/>
                </a:solidFill>
                <a:latin typeface="Aptos"/>
                <a:ea typeface="Roboto Slab"/>
                <a:cs typeface="Roboto Slab"/>
              </a:rPr>
              <a:t>the</a:t>
            </a:r>
            <a:r>
              <a:rPr lang="es-ES" dirty="0">
                <a:solidFill>
                  <a:srgbClr val="000000"/>
                </a:solidFill>
                <a:latin typeface="Aptos"/>
                <a:ea typeface="Roboto Slab"/>
                <a:cs typeface="Roboto Slab"/>
              </a:rPr>
              <a:t> </a:t>
            </a:r>
            <a:r>
              <a:rPr lang="es-ES" dirty="0" err="1">
                <a:solidFill>
                  <a:srgbClr val="000000"/>
                </a:solidFill>
                <a:latin typeface="Aptos"/>
                <a:ea typeface="Roboto Slab"/>
                <a:cs typeface="Roboto Slab"/>
              </a:rPr>
              <a:t>stupid</a:t>
            </a:r>
            <a:r>
              <a:rPr lang="es-ES" dirty="0">
                <a:solidFill>
                  <a:srgbClr val="000000"/>
                </a:solidFill>
                <a:latin typeface="Aptos"/>
                <a:ea typeface="Roboto Slab"/>
                <a:cs typeface="Roboto Slab"/>
              </a:rPr>
              <a:t> </a:t>
            </a:r>
            <a:r>
              <a:rPr lang="es-ES" dirty="0" err="1">
                <a:solidFill>
                  <a:srgbClr val="000000"/>
                </a:solidFill>
                <a:latin typeface="Aptos"/>
                <a:ea typeface="Roboto Slab"/>
                <a:cs typeface="Roboto Slab"/>
              </a:rPr>
              <a:t>content</a:t>
            </a:r>
            <a:r>
              <a:rPr lang="es-ES" dirty="0">
                <a:solidFill>
                  <a:srgbClr val="000000"/>
                </a:solidFill>
                <a:latin typeface="Aptos"/>
                <a:ea typeface="Roboto Slab"/>
                <a:cs typeface="Roboto Slab"/>
              </a:rPr>
              <a:t> </a:t>
            </a:r>
            <a:r>
              <a:rPr lang="es-ES" dirty="0" err="1">
                <a:solidFill>
                  <a:srgbClr val="000000"/>
                </a:solidFill>
                <a:latin typeface="Aptos"/>
                <a:ea typeface="Roboto Slab"/>
                <a:cs typeface="Roboto Slab"/>
              </a:rPr>
              <a:t>tracker</a:t>
            </a:r>
            <a:endParaRPr lang="es-ES" dirty="0" err="1"/>
          </a:p>
          <a:p>
            <a:pPr>
              <a:buNone/>
            </a:pPr>
            <a:br>
              <a:rPr lang="en-US" dirty="0"/>
            </a:br>
            <a:endParaRPr lang="en-US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7A65262-6911-4355-462E-10698D823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6669" y="390646"/>
            <a:ext cx="5593728" cy="593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535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95FBD69-6417-4925-88C9-2312E1BA5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s-ES" sz="5400" dirty="0"/>
              <a:t>Ramas</a:t>
            </a:r>
          </a:p>
        </p:txBody>
      </p:sp>
      <p:sp>
        <p:nvSpPr>
          <p:cNvPr id="36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28AED9B0-FDEC-7EC6-5705-EF66EB272A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Las </a:t>
            </a:r>
            <a:r>
              <a:rPr lang="en-US" sz="2200"/>
              <a:t>ramas</a:t>
            </a:r>
            <a:r>
              <a:rPr lang="en-US" sz="2200" dirty="0"/>
              <a:t> son la forma de </a:t>
            </a:r>
            <a:r>
              <a:rPr lang="en-US" sz="2200"/>
              <a:t>colaborar</a:t>
            </a:r>
            <a:r>
              <a:rPr lang="en-US" sz="2200" dirty="0"/>
              <a:t> con </a:t>
            </a:r>
            <a:r>
              <a:rPr lang="en-US" sz="2200"/>
              <a:t>otros</a:t>
            </a:r>
            <a:r>
              <a:rPr lang="en-US" sz="2200" dirty="0"/>
              <a:t>  </a:t>
            </a:r>
            <a:r>
              <a:rPr lang="en-US" sz="2200"/>
              <a:t>evitando</a:t>
            </a:r>
            <a:r>
              <a:rPr lang="en-US" sz="2200" dirty="0"/>
              <a:t> </a:t>
            </a:r>
            <a:r>
              <a:rPr lang="en-US" sz="2200"/>
              <a:t>conflictos</a:t>
            </a:r>
            <a:r>
              <a:rPr lang="en-US" sz="2200" dirty="0"/>
              <a:t> entre </a:t>
            </a:r>
            <a:r>
              <a:rPr lang="en-US" sz="2200"/>
              <a:t>nuestros</a:t>
            </a:r>
            <a:r>
              <a:rPr lang="en-US" sz="2200" dirty="0"/>
              <a:t> </a:t>
            </a:r>
            <a:r>
              <a:rPr lang="en-US" sz="2200"/>
              <a:t>cambios</a:t>
            </a:r>
            <a:endParaRPr lang="en-US" sz="2200" dirty="0"/>
          </a:p>
          <a:p>
            <a:r>
              <a:rPr lang="en-US" sz="2200"/>
              <a:t>Gitflow</a:t>
            </a:r>
            <a:r>
              <a:rPr lang="en-US" sz="2200" dirty="0"/>
              <a:t> es </a:t>
            </a:r>
            <a:r>
              <a:rPr lang="en-US" sz="2200"/>
              <a:t>una</a:t>
            </a:r>
            <a:r>
              <a:rPr lang="en-US" sz="2200" dirty="0"/>
              <a:t> </a:t>
            </a:r>
            <a:r>
              <a:rPr lang="en-US" sz="2200"/>
              <a:t>estrategia</a:t>
            </a:r>
            <a:r>
              <a:rPr lang="en-US" sz="2200" dirty="0"/>
              <a:t> de </a:t>
            </a:r>
            <a:r>
              <a:rPr lang="en-US" sz="2200"/>
              <a:t>ramas</a:t>
            </a:r>
            <a:r>
              <a:rPr lang="en-US" sz="2200" dirty="0"/>
              <a:t> </a:t>
            </a:r>
            <a:r>
              <a:rPr lang="en-US" sz="2200"/>
              <a:t>donde</a:t>
            </a:r>
            <a:r>
              <a:rPr lang="en-US" sz="2200" dirty="0"/>
              <a:t> se </a:t>
            </a:r>
            <a:r>
              <a:rPr lang="en-US" sz="2200"/>
              <a:t>detalla</a:t>
            </a:r>
            <a:r>
              <a:rPr lang="en-US" sz="2200" dirty="0"/>
              <a:t> </a:t>
            </a:r>
            <a:r>
              <a:rPr lang="en-US" sz="2200"/>
              <a:t>el</a:t>
            </a:r>
            <a:r>
              <a:rPr lang="en-US" sz="2200" dirty="0"/>
              <a:t> </a:t>
            </a:r>
            <a:r>
              <a:rPr lang="en-US" sz="2200"/>
              <a:t>como</a:t>
            </a:r>
            <a:r>
              <a:rPr lang="en-US" sz="2200" dirty="0"/>
              <a:t> </a:t>
            </a:r>
            <a:r>
              <a:rPr lang="en-US" sz="2200"/>
              <a:t>trabajar</a:t>
            </a:r>
            <a:r>
              <a:rPr lang="en-US" sz="2200" dirty="0"/>
              <a:t> con las </a:t>
            </a:r>
            <a:r>
              <a:rPr lang="en-US" sz="2200"/>
              <a:t>ramas</a:t>
            </a:r>
            <a:r>
              <a:rPr lang="en-US" sz="2200" dirty="0"/>
              <a:t> </a:t>
            </a:r>
            <a:r>
              <a:rPr lang="en-US" sz="2200"/>
              <a:t>en</a:t>
            </a:r>
            <a:r>
              <a:rPr lang="en-US" sz="2200" dirty="0"/>
              <a:t> </a:t>
            </a:r>
            <a:r>
              <a:rPr lang="en-US" sz="2200"/>
              <a:t>nuestro</a:t>
            </a:r>
            <a:r>
              <a:rPr lang="en-US" sz="2200" dirty="0"/>
              <a:t> </a:t>
            </a:r>
            <a:r>
              <a:rPr lang="en-US" sz="2200"/>
              <a:t>repositorio</a:t>
            </a:r>
            <a:r>
              <a:rPr lang="en-US" sz="2200" dirty="0"/>
              <a:t>.</a:t>
            </a:r>
          </a:p>
          <a:p>
            <a:r>
              <a:rPr lang="en-US" sz="2200" dirty="0"/>
              <a:t>A </a:t>
            </a:r>
            <a:r>
              <a:rPr lang="en-US" sz="2200"/>
              <a:t>su</a:t>
            </a:r>
            <a:r>
              <a:rPr lang="en-US" sz="2200" dirty="0"/>
              <a:t> </a:t>
            </a:r>
            <a:r>
              <a:rPr lang="en-US" sz="2200"/>
              <a:t>vez</a:t>
            </a:r>
            <a:r>
              <a:rPr lang="en-US" sz="2200" dirty="0"/>
              <a:t> </a:t>
            </a:r>
            <a:r>
              <a:rPr lang="en-US" sz="2200"/>
              <a:t>existen</a:t>
            </a:r>
            <a:r>
              <a:rPr lang="en-US" sz="2200" dirty="0"/>
              <a:t> </a:t>
            </a:r>
            <a:r>
              <a:rPr lang="en-US" sz="2200"/>
              <a:t>otros</a:t>
            </a:r>
            <a:r>
              <a:rPr lang="en-US" sz="2200" dirty="0"/>
              <a:t> </a:t>
            </a:r>
            <a:r>
              <a:rPr lang="en-US" sz="2200"/>
              <a:t>modelos</a:t>
            </a:r>
            <a:r>
              <a:rPr lang="en-US" sz="2200" dirty="0"/>
              <a:t> de </a:t>
            </a:r>
            <a:r>
              <a:rPr lang="en-US" sz="2200"/>
              <a:t>trabajo</a:t>
            </a:r>
            <a:r>
              <a:rPr lang="en-US" sz="2200" dirty="0"/>
              <a:t> </a:t>
            </a:r>
            <a:r>
              <a:rPr lang="en-US" sz="2200"/>
              <a:t>como</a:t>
            </a:r>
            <a:r>
              <a:rPr lang="en-US" sz="2200" dirty="0"/>
              <a:t> </a:t>
            </a:r>
            <a:r>
              <a:rPr lang="en-US" sz="2200"/>
              <a:t>por</a:t>
            </a:r>
            <a:r>
              <a:rPr lang="en-US" sz="2200" dirty="0"/>
              <a:t> </a:t>
            </a:r>
            <a:r>
              <a:rPr lang="en-US" sz="2200"/>
              <a:t>ejemplo</a:t>
            </a:r>
            <a:r>
              <a:rPr lang="en-US" sz="2200" dirty="0"/>
              <a:t>: </a:t>
            </a:r>
          </a:p>
          <a:p>
            <a:r>
              <a:rPr lang="en-US" sz="2200" dirty="0"/>
              <a:t>Trunk-Based, </a:t>
            </a:r>
            <a:r>
              <a:rPr lang="en-US" sz="2200"/>
              <a:t>Github</a:t>
            </a:r>
            <a:r>
              <a:rPr lang="en-US" sz="2200" dirty="0"/>
              <a:t> Flow, Gitlab Flow</a:t>
            </a:r>
            <a:endParaRPr lang="en-US" sz="2200"/>
          </a:p>
          <a:p>
            <a:pPr marL="0" indent="0">
              <a:buNone/>
            </a:pPr>
            <a:endParaRPr lang="en-US" sz="2200" dirty="0"/>
          </a:p>
        </p:txBody>
      </p:sp>
      <p:pic>
        <p:nvPicPr>
          <p:cNvPr id="3" name="Imagen 2" descr="Diagrama&#10;&#10;El contenido generado por inteligencia artificial puede ser incorrecto.">
            <a:extLst>
              <a:ext uri="{FF2B5EF4-FFF2-40B4-BE49-F238E27FC236}">
                <a16:creationId xmlns:a16="http://schemas.microsoft.com/office/drawing/2014/main" id="{C786AA0E-B0DC-428F-DA29-56D7CBF5E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6225" y="329183"/>
            <a:ext cx="4164646" cy="3658569"/>
          </a:xfrm>
          <a:prstGeom prst="rect">
            <a:avLst/>
          </a:prstGeom>
        </p:spPr>
      </p:pic>
      <p:pic>
        <p:nvPicPr>
          <p:cNvPr id="7" name="Marcador de contenido 6" descr="Gráfico, Diagrama&#10;&#10;Descripción generada automáticamente">
            <a:extLst>
              <a:ext uri="{FF2B5EF4-FFF2-40B4-BE49-F238E27FC236}">
                <a16:creationId xmlns:a16="http://schemas.microsoft.com/office/drawing/2014/main" id="{46B0F3B1-4BE9-4B41-A7BE-A8C58380C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6962" y="4079193"/>
            <a:ext cx="4186655" cy="233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076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7FE44C-B86A-D669-2DA9-0598FE328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s-ES" sz="2800"/>
              <a:t>Pull Requests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2C84942-5E8F-88F8-4BA7-8F57EB6393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081446"/>
            <a:ext cx="3438906" cy="3207258"/>
          </a:xfrm>
        </p:spPr>
        <p:txBody>
          <a:bodyPr anchor="t">
            <a:noAutofit/>
          </a:bodyPr>
          <a:lstStyle/>
          <a:p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Una Pull Request es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una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propuesta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para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combinar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un conjunto de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cambios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de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una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rama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con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otra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. En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una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solicitud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de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cambios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,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los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colaboradores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pueden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revisar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y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analizar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el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conjunto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propuesto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de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cambios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antes de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integrar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los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cambios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en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el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sz="2400" err="1">
                <a:solidFill>
                  <a:srgbClr val="000000"/>
                </a:solidFill>
                <a:ea typeface="+mn-lt"/>
                <a:cs typeface="+mn-lt"/>
              </a:rPr>
              <a:t>código</a:t>
            </a:r>
            <a:r>
              <a:rPr lang="en-US" sz="2400" dirty="0">
                <a:solidFill>
                  <a:srgbClr val="000000"/>
                </a:solidFill>
                <a:ea typeface="+mn-lt"/>
                <a:cs typeface="+mn-lt"/>
              </a:rPr>
              <a:t> base principal. </a:t>
            </a:r>
            <a:endParaRPr lang="en-US" sz="2400" dirty="0">
              <a:solidFill>
                <a:srgbClr val="000000"/>
              </a:solidFill>
            </a:endParaRP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9191AF40-8691-54D9-DB29-EDD1D77B7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184" y="1532477"/>
            <a:ext cx="6922008" cy="389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993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B131A88-5DFE-CCC5-6B33-2AFE18191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s-ES" sz="5400"/>
              <a:t>Comandos de Git</a:t>
            </a:r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C7A5BBB-F8E6-6C06-BEEE-5BE19BDEB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>
                <a:ea typeface="+mn-lt"/>
                <a:cs typeface="+mn-lt"/>
                <a:hlinkClick r:id="rId2"/>
              </a:rPr>
              <a:t>https://github.com/git-guides</a:t>
            </a:r>
            <a:endParaRPr lang="en-US" sz="2200"/>
          </a:p>
          <a:p>
            <a:r>
              <a:rPr lang="en-US" sz="2200" dirty="0">
                <a:ea typeface="+mn-lt"/>
                <a:cs typeface="+mn-lt"/>
                <a:hlinkClick r:id="rId3"/>
              </a:rPr>
              <a:t>https://education.github.com/git-cheat-sheet-education.pdf</a:t>
            </a:r>
            <a:endParaRPr lang="en-US" sz="2200"/>
          </a:p>
        </p:txBody>
      </p:sp>
      <p:pic>
        <p:nvPicPr>
          <p:cNvPr id="3" name="Imagen 2" descr="Tabla&#10;&#10;El contenido generado por inteligencia artificial puede ser incorrecto.">
            <a:extLst>
              <a:ext uri="{FF2B5EF4-FFF2-40B4-BE49-F238E27FC236}">
                <a16:creationId xmlns:a16="http://schemas.microsoft.com/office/drawing/2014/main" id="{94AF9170-8FFD-C9ED-6177-7A60616485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4554" y="787143"/>
            <a:ext cx="7230291" cy="528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92339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Panorámica</PresentationFormat>
  <Paragraphs>0</Paragraphs>
  <Slides>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7" baseType="lpstr">
      <vt:lpstr>Tema de Office</vt:lpstr>
      <vt:lpstr>Presentación de PowerPoint</vt:lpstr>
      <vt:lpstr>Centralized version control system vs Distributed version control system</vt:lpstr>
      <vt:lpstr>¿Como funciona Git?</vt:lpstr>
      <vt:lpstr>Ramas</vt:lpstr>
      <vt:lpstr>Pull Requests</vt:lpstr>
      <vt:lpstr>Comandos de Git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209</cp:revision>
  <dcterms:created xsi:type="dcterms:W3CDTF">2024-11-06T15:55:52Z</dcterms:created>
  <dcterms:modified xsi:type="dcterms:W3CDTF">2025-03-10T23:30:59Z</dcterms:modified>
</cp:coreProperties>
</file>

<file path=docProps/thumbnail.jpeg>
</file>